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58" r:id="rId5"/>
    <p:sldId id="264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77" d="100"/>
          <a:sy n="77" d="100"/>
        </p:scale>
        <p:origin x="12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34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25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16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83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548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41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61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4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60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3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2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8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8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22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6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956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711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0600"/>
            <a:ext cx="8839200" cy="15462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Engravers MT" panose="02090707080505020304" pitchFamily="18" charset="0"/>
              </a:rPr>
              <a:t>Large Scale Structure of the Universe</a:t>
            </a:r>
            <a:endParaRPr lang="en-US" dirty="0">
              <a:latin typeface="Engravers MT" panose="020907070805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"/>
            <a:ext cx="5715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4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2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-5687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Bernard MT Condensed" panose="02050806060905020404" pitchFamily="18" charset="0"/>
              </a:rPr>
              <a:t>THE BIG BANG</a:t>
            </a:r>
            <a:endParaRPr lang="en-US" sz="6000" b="1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46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bang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101" y="2370669"/>
            <a:ext cx="7772400" cy="36491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Happened about 13.8 billion years ago (assumed)</a:t>
            </a:r>
          </a:p>
          <a:p>
            <a:r>
              <a:rPr lang="en-US" sz="2400" dirty="0" smtClean="0"/>
              <a:t>The universe started as an extremely dense and hot space, and then proceeded to cool down and allow for subatomic particles to form. </a:t>
            </a:r>
          </a:p>
          <a:p>
            <a:r>
              <a:rPr lang="en-US" sz="2400" dirty="0" smtClean="0"/>
              <a:t>The Universe is assumed to be traced back to a single point of origin.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301" y="304800"/>
            <a:ext cx="42672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17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Expanding Universe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7772400" cy="364913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After the Big Bang, the universe experienced a burst if expansion (inflation), the universe expanded faster than speed of light.</a:t>
            </a:r>
          </a:p>
          <a:p>
            <a:r>
              <a:rPr lang="en-US" sz="2800" dirty="0" smtClean="0"/>
              <a:t>After this event, the universe slowed its expansion but still continued to expand. </a:t>
            </a:r>
          </a:p>
          <a:p>
            <a:r>
              <a:rPr lang="en-US" sz="2800" dirty="0" smtClean="0"/>
              <a:t>Expanding at 46.2 miles per second.</a:t>
            </a:r>
          </a:p>
        </p:txBody>
      </p:sp>
    </p:spTree>
    <p:extLst>
      <p:ext uri="{BB962C8B-B14F-4D97-AF65-F5344CB8AC3E}">
        <p14:creationId xmlns:p14="http://schemas.microsoft.com/office/powerpoint/2010/main" val="148663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602777"/>
            <a:ext cx="6708229" cy="5752306"/>
          </a:xfrm>
        </p:spPr>
      </p:pic>
    </p:spTree>
    <p:extLst>
      <p:ext uri="{BB962C8B-B14F-4D97-AF65-F5344CB8AC3E}">
        <p14:creationId xmlns:p14="http://schemas.microsoft.com/office/powerpoint/2010/main" val="3757238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319" y="152400"/>
            <a:ext cx="6583362" cy="6583362"/>
          </a:xfrm>
        </p:spPr>
      </p:pic>
    </p:spTree>
    <p:extLst>
      <p:ext uri="{BB962C8B-B14F-4D97-AF65-F5344CB8AC3E}">
        <p14:creationId xmlns:p14="http://schemas.microsoft.com/office/powerpoint/2010/main" val="2606694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AR ESSENCE" panose="02000000000000000000" pitchFamily="2" charset="0"/>
              </a:rPr>
              <a:t>Broad Structure of Universe</a:t>
            </a:r>
            <a:endParaRPr lang="en-US" sz="4400" dirty="0">
              <a:latin typeface="AR ESSENCE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universe may be just one of many other universes.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Observable universe: About 47 billion light years from edge to edge.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characteristics of our universe: superclusters, clusters, galaxies, stars, solar systems, etc.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39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67</TotalTime>
  <Words>156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 ESSENCE</vt:lpstr>
      <vt:lpstr>Arial</vt:lpstr>
      <vt:lpstr>Bernard MT Condensed</vt:lpstr>
      <vt:lpstr>Calibri</vt:lpstr>
      <vt:lpstr>Calibri Light</vt:lpstr>
      <vt:lpstr>Engravers MT</vt:lpstr>
      <vt:lpstr>Times New Roman</vt:lpstr>
      <vt:lpstr>Celestial</vt:lpstr>
      <vt:lpstr>Large Scale Structure of the Universe</vt:lpstr>
      <vt:lpstr>THE BIG BANG</vt:lpstr>
      <vt:lpstr>The Big bang</vt:lpstr>
      <vt:lpstr>Expanding Universe</vt:lpstr>
      <vt:lpstr>PowerPoint Presentation</vt:lpstr>
      <vt:lpstr>PowerPoint Presentation</vt:lpstr>
      <vt:lpstr>Broad Structure of Universe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Scale Structure of the Universe</dc:title>
  <dc:creator>Scout Morgan</dc:creator>
  <cp:lastModifiedBy>Ashleigh Cofer</cp:lastModifiedBy>
  <cp:revision>8</cp:revision>
  <dcterms:created xsi:type="dcterms:W3CDTF">2006-08-16T00:00:00Z</dcterms:created>
  <dcterms:modified xsi:type="dcterms:W3CDTF">2016-05-12T18:08:30Z</dcterms:modified>
</cp:coreProperties>
</file>